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715000" cx="9144000"/>
  <p:notesSz cx="6858000" cy="9144000"/>
  <p:embeddedFontLst>
    <p:embeddedFont>
      <p:font typeface="Architects Daughter"/>
      <p:regular r:id="rId12"/>
    </p:embeddedFont>
    <p:embeddedFont>
      <p:font typeface="Annie Use Your Telescope"/>
      <p:regular r:id="rId13"/>
    </p:embeddedFont>
    <p:embeddedFont>
      <p:font typeface="Calligraffitti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AnnieUseYourTelescope-regular.fntdata"/><Relationship Id="rId12" Type="http://schemas.openxmlformats.org/officeDocument/2006/relationships/font" Target="fonts/ArchitectsDaughter-regular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4" Type="http://schemas.openxmlformats.org/officeDocument/2006/relationships/font" Target="fonts/Calligraffitti-regular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822959" y="2286000"/>
            <a:ext cx="749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645919" y="3429000"/>
            <a:ext cx="5852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74319" y="1371599"/>
            <a:ext cx="8595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74319" y="1371599"/>
            <a:ext cx="4023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46319" y="1371599"/>
            <a:ext cx="40232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274319" y="5029199"/>
            <a:ext cx="8595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Char char="●"/>
              <a:defRPr sz="3200"/>
            </a:lvl1pPr>
            <a:lvl2pPr lvl="1" rtl="0" algn="ctr">
              <a:spcBef>
                <a:spcPts val="0"/>
              </a:spcBef>
              <a:buSzPct val="100000"/>
              <a:buChar char="○"/>
              <a:defRPr sz="3200"/>
            </a:lvl2pPr>
            <a:lvl3pPr lvl="2" rtl="0" algn="ctr">
              <a:spcBef>
                <a:spcPts val="0"/>
              </a:spcBef>
              <a:buSzPct val="100000"/>
              <a:buChar char="■"/>
              <a:defRPr sz="3200"/>
            </a:lvl3pPr>
            <a:lvl4pPr lvl="3" rtl="0" algn="ctr">
              <a:spcBef>
                <a:spcPts val="0"/>
              </a:spcBef>
              <a:buSzPct val="100000"/>
              <a:buChar char="●"/>
              <a:defRPr sz="3200"/>
            </a:lvl4pPr>
            <a:lvl5pPr lvl="4" rtl="0" algn="ctr">
              <a:spcBef>
                <a:spcPts val="0"/>
              </a:spcBef>
              <a:buSzPct val="100000"/>
              <a:buChar char="○"/>
              <a:defRPr sz="3200"/>
            </a:lvl5pPr>
            <a:lvl6pPr lvl="5" rtl="0" algn="ctr">
              <a:spcBef>
                <a:spcPts val="0"/>
              </a:spcBef>
              <a:buSzPct val="100000"/>
              <a:buChar char="■"/>
              <a:defRPr sz="3200"/>
            </a:lvl6pPr>
            <a:lvl7pPr lvl="6" rtl="0" algn="ctr">
              <a:spcBef>
                <a:spcPts val="0"/>
              </a:spcBef>
              <a:buSzPct val="100000"/>
              <a:buChar char="●"/>
              <a:defRPr sz="3200"/>
            </a:lvl7pPr>
            <a:lvl8pPr lvl="7" rtl="0" algn="ctr">
              <a:spcBef>
                <a:spcPts val="0"/>
              </a:spcBef>
              <a:buSzPct val="100000"/>
              <a:buChar char="○"/>
              <a:defRPr sz="3200"/>
            </a:lvl8pPr>
            <a:lvl9pPr lvl="8" rtl="0" algn="ctr">
              <a:spcBef>
                <a:spcPts val="0"/>
              </a:spcBef>
              <a:buSzPct val="1000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155614"/>
            <a:ext cx="7772400" cy="8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4895899"/>
            <a:ext cx="82296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82875" y="0"/>
            <a:ext cx="8655300" cy="44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Quiz 9/12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3425" y="444599"/>
            <a:ext cx="9080700" cy="49662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Neolithic Revolution is often considered a turning point in history because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city dwellers learned to control fire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B) societies became more nomadic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families evolved into extended families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D) permanent settlements developed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260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One effect of the encomienda system in Latin America was that it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eliminated the use of guilds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B) promoted isolationism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exploited indigenous peoples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D) reduced Spanish influence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3525" y="7025"/>
            <a:ext cx="9142200" cy="1780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Name                       			Class                         	9/12/17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Mr. D 					                                                 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Aim: </a:t>
            </a:r>
            <a:r>
              <a:rPr lang="en" sz="2400"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What impact did the war between the Huguenots &amp; Catholics have on France 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525" y="2137725"/>
            <a:ext cx="3403500" cy="314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skepticism(597)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intendants (598)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537850" y="2107600"/>
            <a:ext cx="56178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Idea that nothing can ever be known for certain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Govt. agents who collected taxes &amp; administered justice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-2"/>
            <a:ext cx="8229600" cy="74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u="sng">
                <a:solidFill>
                  <a:srgbClr val="FF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How did Henry IV End the Crisis &amp; Restore Order?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0" y="626900"/>
            <a:ext cx="9144000" cy="501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1562-1598 French Catholics &amp; Huguenots (French Protestants) fought 8 religious wars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1589, Henry IV becomes king of France &amp; converted to Catholicism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1598, Henry gives the Edict of Nantes, which states Huguenots could live in peace &amp; set up their own churches </a:t>
            </a:r>
          </a:p>
          <a:p>
            <a:pPr indent="-228600" lvl="0" marL="45720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1610, Henry IV is stabbed to death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0"/>
            <a:ext cx="8686800" cy="74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3000" u="sng">
                <a:solidFill>
                  <a:srgbClr val="FF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How did Cardinal Richelieu strengthen the French monarchy?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0" y="626900"/>
            <a:ext cx="9144000" cy="501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Louis XIII becomes king, but is a weak leader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1624, appoints Cardinal Richelieu a strong minister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Cardinal Richelieu forbade protestant cities from having walls to try &amp; prevent conspiracies against the king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Richelieu also weakened the nobles by increasing the power of govt. Agents &amp; making nobles take down their fortified castles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0"/>
            <a:ext cx="8686800" cy="748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3000" u="sng">
                <a:solidFill>
                  <a:srgbClr val="FF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What Effect did the Religious Wars Have on French Intellectuals?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0" y="505300"/>
            <a:ext cx="9144000" cy="513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French thinkers were horrified by what they saw in the religious wars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This led many to become skeptics and doubt claims made by the church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One famous writer was Michel de Montaigne who believed that humans could never have absolute knowledge of what is true</a:t>
            </a:r>
          </a:p>
          <a:p>
            <a:pPr indent="-228600" lvl="0" marL="457200" rtl="0">
              <a:spcBef>
                <a:spcPts val="0"/>
              </a:spcBef>
              <a:buFont typeface="Architects Daughter"/>
              <a:buChar char="-"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Another famous writer was Rene Descartes who created a philosophy that influences modern thinkers &amp; helped to create the scientific method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